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288000" cy="10287000"/>
  <p:notesSz cx="6858000" cy="9144000"/>
  <p:embeddedFontLst>
    <p:embeddedFont>
      <p:font typeface="Asap" charset="1" panose="020F0504030202060203"/>
      <p:regular r:id="rId12"/>
    </p:embeddedFont>
    <p:embeddedFont>
      <p:font typeface="Asap Bold" charset="1" panose="020F0804030202060203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3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slide" Target="slides/slide5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1.png" Type="http://schemas.openxmlformats.org/officeDocument/2006/relationships/image"/><Relationship Id="rId2" Target="../media/image3.jpeg" Type="http://schemas.openxmlformats.org/officeDocument/2006/relationships/image"/><Relationship Id="rId3" Target="../media/image4.pn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7.png" Type="http://schemas.openxmlformats.org/officeDocument/2006/relationships/image"/><Relationship Id="rId7" Target="../media/image8.png" Type="http://schemas.openxmlformats.org/officeDocument/2006/relationships/image"/><Relationship Id="rId8" Target="../media/image9.svg" Type="http://schemas.openxmlformats.org/officeDocument/2006/relationships/image"/><Relationship Id="rId9" Target="../media/image10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Relationship Id="rId3" Target="../media/image14.pn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Relationship Id="rId6" Target="../media/image17.png" Type="http://schemas.openxmlformats.org/officeDocument/2006/relationships/image"/><Relationship Id="rId7" Target="../media/image18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7.png" Type="http://schemas.openxmlformats.org/officeDocument/2006/relationships/image"/><Relationship Id="rId11" Target="../media/image28.svg" Type="http://schemas.openxmlformats.org/officeDocument/2006/relationships/image"/><Relationship Id="rId12" Target="../media/image29.png" Type="http://schemas.openxmlformats.org/officeDocument/2006/relationships/image"/><Relationship Id="rId13" Target="../media/image30.png" Type="http://schemas.openxmlformats.org/officeDocument/2006/relationships/image"/><Relationship Id="rId14" Target="../media/image31.svg" Type="http://schemas.openxmlformats.org/officeDocument/2006/relationships/image"/><Relationship Id="rId15" Target="../media/image32.png" Type="http://schemas.openxmlformats.org/officeDocument/2006/relationships/image"/><Relationship Id="rId16" Target="../media/image33.png" Type="http://schemas.openxmlformats.org/officeDocument/2006/relationships/image"/><Relationship Id="rId2" Target="../media/image19.jpeg" Type="http://schemas.openxmlformats.org/officeDocument/2006/relationships/image"/><Relationship Id="rId3" Target="../media/image20.png" Type="http://schemas.openxmlformats.org/officeDocument/2006/relationships/image"/><Relationship Id="rId4" Target="../media/image21.png" Type="http://schemas.openxmlformats.org/officeDocument/2006/relationships/image"/><Relationship Id="rId5" Target="../media/image22.png" Type="http://schemas.openxmlformats.org/officeDocument/2006/relationships/image"/><Relationship Id="rId6" Target="../media/image23.png" Type="http://schemas.openxmlformats.org/officeDocument/2006/relationships/image"/><Relationship Id="rId7" Target="../media/image24.png" Type="http://schemas.openxmlformats.org/officeDocument/2006/relationships/image"/><Relationship Id="rId8" Target="../media/image25.png" Type="http://schemas.openxmlformats.org/officeDocument/2006/relationships/image"/><Relationship Id="rId9" Target="../media/image26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6566" y="3399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2111254" y="5310568"/>
            <a:ext cx="8973143" cy="3086100"/>
            <a:chOff x="0" y="0"/>
            <a:chExt cx="2363297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363297" cy="812800"/>
            </a:xfrm>
            <a:custGeom>
              <a:avLst/>
              <a:gdLst/>
              <a:ahLst/>
              <a:cxnLst/>
              <a:rect r="r" b="b" t="t" l="l"/>
              <a:pathLst>
                <a:path h="812800" w="2363297">
                  <a:moveTo>
                    <a:pt x="0" y="0"/>
                  </a:moveTo>
                  <a:lnTo>
                    <a:pt x="2363297" y="0"/>
                  </a:lnTo>
                  <a:lnTo>
                    <a:pt x="2363297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5AACB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2363297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2111254" y="5717807"/>
            <a:ext cx="8503166" cy="53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89"/>
              </a:lnSpc>
            </a:pPr>
            <a:r>
              <a:rPr lang="en-US" sz="3135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Improving mental health and physical wellbeing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2111254" y="6447795"/>
            <a:ext cx="8049153" cy="53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89"/>
              </a:lnSpc>
            </a:pPr>
            <a:r>
              <a:rPr lang="en-US" sz="3135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Providing industry-specific wellness initiatives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2111254" y="7177784"/>
            <a:ext cx="8866377" cy="5394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89"/>
              </a:lnSpc>
            </a:pPr>
            <a:r>
              <a:rPr lang="en-US" sz="3135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Supporting psychologically safe workplaces for all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94526" y="1343108"/>
            <a:ext cx="17516967" cy="8713332"/>
            <a:chOff x="0" y="0"/>
            <a:chExt cx="4613522" cy="229486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613522" cy="2294869"/>
            </a:xfrm>
            <a:custGeom>
              <a:avLst/>
              <a:gdLst/>
              <a:ahLst/>
              <a:cxnLst/>
              <a:rect r="r" b="b" t="t" l="l"/>
              <a:pathLst>
                <a:path h="2294869" w="4613522">
                  <a:moveTo>
                    <a:pt x="0" y="0"/>
                  </a:moveTo>
                  <a:lnTo>
                    <a:pt x="4613522" y="0"/>
                  </a:lnTo>
                  <a:lnTo>
                    <a:pt x="4613522" y="2294869"/>
                  </a:lnTo>
                  <a:lnTo>
                    <a:pt x="0" y="2294869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4613522" cy="23329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5" id="5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7" id="7"/>
          <p:cNvGrpSpPr/>
          <p:nvPr/>
        </p:nvGrpSpPr>
        <p:grpSpPr>
          <a:xfrm rot="0">
            <a:off x="3500317" y="6644649"/>
            <a:ext cx="1376344" cy="1209539"/>
            <a:chOff x="0" y="0"/>
            <a:chExt cx="362494" cy="318562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62494" cy="318562"/>
            </a:xfrm>
            <a:custGeom>
              <a:avLst/>
              <a:gdLst/>
              <a:ahLst/>
              <a:cxnLst/>
              <a:rect r="r" b="b" t="t" l="l"/>
              <a:pathLst>
                <a:path h="318562" w="362494">
                  <a:moveTo>
                    <a:pt x="0" y="0"/>
                  </a:moveTo>
                  <a:lnTo>
                    <a:pt x="362494" y="0"/>
                  </a:lnTo>
                  <a:lnTo>
                    <a:pt x="362494" y="318562"/>
                  </a:lnTo>
                  <a:lnTo>
                    <a:pt x="0" y="318562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362494" cy="3566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8771664" y="6382428"/>
            <a:ext cx="1693099" cy="1471760"/>
            <a:chOff x="0" y="0"/>
            <a:chExt cx="445919" cy="38762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445919" cy="387624"/>
            </a:xfrm>
            <a:custGeom>
              <a:avLst/>
              <a:gdLst/>
              <a:ahLst/>
              <a:cxnLst/>
              <a:rect r="r" b="b" t="t" l="l"/>
              <a:pathLst>
                <a:path h="387624" w="445919">
                  <a:moveTo>
                    <a:pt x="0" y="0"/>
                  </a:moveTo>
                  <a:lnTo>
                    <a:pt x="445919" y="0"/>
                  </a:lnTo>
                  <a:lnTo>
                    <a:pt x="445919" y="387624"/>
                  </a:lnTo>
                  <a:lnTo>
                    <a:pt x="0" y="38762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38100"/>
              <a:ext cx="445919" cy="4257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608102" y="3896833"/>
            <a:ext cx="6761251" cy="6390167"/>
            <a:chOff x="0" y="0"/>
            <a:chExt cx="1780741" cy="1683007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780741" cy="1683007"/>
            </a:xfrm>
            <a:custGeom>
              <a:avLst/>
              <a:gdLst/>
              <a:ahLst/>
              <a:cxnLst/>
              <a:rect r="r" b="b" t="t" l="l"/>
              <a:pathLst>
                <a:path h="1683007" w="1780741">
                  <a:moveTo>
                    <a:pt x="0" y="0"/>
                  </a:moveTo>
                  <a:lnTo>
                    <a:pt x="1780741" y="0"/>
                  </a:lnTo>
                  <a:lnTo>
                    <a:pt x="1780741" y="1683007"/>
                  </a:lnTo>
                  <a:lnTo>
                    <a:pt x="0" y="168300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38100"/>
              <a:ext cx="1780741" cy="17211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0708006" y="5070330"/>
            <a:ext cx="1946283" cy="5375447"/>
          </a:xfrm>
          <a:custGeom>
            <a:avLst/>
            <a:gdLst/>
            <a:ahLst/>
            <a:cxnLst/>
            <a:rect r="r" b="b" t="t" l="l"/>
            <a:pathLst>
              <a:path h="5375447" w="1946283">
                <a:moveTo>
                  <a:pt x="0" y="0"/>
                </a:moveTo>
                <a:lnTo>
                  <a:pt x="1946282" y="0"/>
                </a:lnTo>
                <a:lnTo>
                  <a:pt x="1946282" y="5375447"/>
                </a:lnTo>
                <a:lnTo>
                  <a:pt x="0" y="53754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10953151" y="5143500"/>
            <a:ext cx="1455993" cy="1597284"/>
            <a:chOff x="0" y="0"/>
            <a:chExt cx="383471" cy="420684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383471" cy="420684"/>
            </a:xfrm>
            <a:custGeom>
              <a:avLst/>
              <a:gdLst/>
              <a:ahLst/>
              <a:cxnLst/>
              <a:rect r="r" b="b" t="t" l="l"/>
              <a:pathLst>
                <a:path h="420684" w="383471">
                  <a:moveTo>
                    <a:pt x="0" y="0"/>
                  </a:moveTo>
                  <a:lnTo>
                    <a:pt x="383471" y="0"/>
                  </a:lnTo>
                  <a:lnTo>
                    <a:pt x="383471" y="420684"/>
                  </a:lnTo>
                  <a:lnTo>
                    <a:pt x="0" y="42068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38100"/>
              <a:ext cx="383471" cy="4587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0" id="20"/>
          <p:cNvSpPr/>
          <p:nvPr/>
        </p:nvSpPr>
        <p:spPr>
          <a:xfrm flipH="false" flipV="false" rot="0">
            <a:off x="11031064" y="5296267"/>
            <a:ext cx="1291750" cy="1291750"/>
          </a:xfrm>
          <a:custGeom>
            <a:avLst/>
            <a:gdLst/>
            <a:ahLst/>
            <a:cxnLst/>
            <a:rect r="r" b="b" t="t" l="l"/>
            <a:pathLst>
              <a:path h="1291750" w="1291750">
                <a:moveTo>
                  <a:pt x="0" y="0"/>
                </a:moveTo>
                <a:lnTo>
                  <a:pt x="1291750" y="0"/>
                </a:lnTo>
                <a:lnTo>
                  <a:pt x="1291750" y="1291750"/>
                </a:lnTo>
                <a:lnTo>
                  <a:pt x="0" y="129175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1" id="21"/>
          <p:cNvGrpSpPr/>
          <p:nvPr/>
        </p:nvGrpSpPr>
        <p:grpSpPr>
          <a:xfrm rot="0">
            <a:off x="11072842" y="6740784"/>
            <a:ext cx="1455993" cy="1243163"/>
            <a:chOff x="0" y="0"/>
            <a:chExt cx="383471" cy="327417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383471" cy="327417"/>
            </a:xfrm>
            <a:custGeom>
              <a:avLst/>
              <a:gdLst/>
              <a:ahLst/>
              <a:cxnLst/>
              <a:rect r="r" b="b" t="t" l="l"/>
              <a:pathLst>
                <a:path h="327417" w="383471">
                  <a:moveTo>
                    <a:pt x="0" y="0"/>
                  </a:moveTo>
                  <a:lnTo>
                    <a:pt x="383471" y="0"/>
                  </a:lnTo>
                  <a:lnTo>
                    <a:pt x="383471" y="327417"/>
                  </a:lnTo>
                  <a:lnTo>
                    <a:pt x="0" y="32741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383471" cy="3655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12743203" y="4936958"/>
            <a:ext cx="2182874" cy="5508820"/>
          </a:xfrm>
          <a:custGeom>
            <a:avLst/>
            <a:gdLst/>
            <a:ahLst/>
            <a:cxnLst/>
            <a:rect r="r" b="b" t="t" l="l"/>
            <a:pathLst>
              <a:path h="5508820" w="2182874">
                <a:moveTo>
                  <a:pt x="0" y="0"/>
                </a:moveTo>
                <a:lnTo>
                  <a:pt x="2182874" y="0"/>
                </a:lnTo>
                <a:lnTo>
                  <a:pt x="2182874" y="5508819"/>
                </a:lnTo>
                <a:lnTo>
                  <a:pt x="0" y="55088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471" t="-844" r="-1471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3013014" y="5143500"/>
            <a:ext cx="1619003" cy="1098842"/>
            <a:chOff x="0" y="0"/>
            <a:chExt cx="426404" cy="289407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426404" cy="289407"/>
            </a:xfrm>
            <a:custGeom>
              <a:avLst/>
              <a:gdLst/>
              <a:ahLst/>
              <a:cxnLst/>
              <a:rect r="r" b="b" t="t" l="l"/>
              <a:pathLst>
                <a:path h="289407" w="426404">
                  <a:moveTo>
                    <a:pt x="0" y="0"/>
                  </a:moveTo>
                  <a:lnTo>
                    <a:pt x="426404" y="0"/>
                  </a:lnTo>
                  <a:lnTo>
                    <a:pt x="426404" y="289407"/>
                  </a:lnTo>
                  <a:lnTo>
                    <a:pt x="0" y="28940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0" y="-38100"/>
              <a:ext cx="426404" cy="32750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8" id="28"/>
          <p:cNvSpPr/>
          <p:nvPr/>
        </p:nvSpPr>
        <p:spPr>
          <a:xfrm flipH="false" flipV="false" rot="0">
            <a:off x="13298012" y="5224042"/>
            <a:ext cx="1073256" cy="937758"/>
          </a:xfrm>
          <a:custGeom>
            <a:avLst/>
            <a:gdLst/>
            <a:ahLst/>
            <a:cxnLst/>
            <a:rect r="r" b="b" t="t" l="l"/>
            <a:pathLst>
              <a:path h="937758" w="1073256">
                <a:moveTo>
                  <a:pt x="0" y="0"/>
                </a:moveTo>
                <a:lnTo>
                  <a:pt x="1073256" y="0"/>
                </a:lnTo>
                <a:lnTo>
                  <a:pt x="1073256" y="937758"/>
                </a:lnTo>
                <a:lnTo>
                  <a:pt x="0" y="93775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9" id="29"/>
          <p:cNvGrpSpPr/>
          <p:nvPr/>
        </p:nvGrpSpPr>
        <p:grpSpPr>
          <a:xfrm rot="0">
            <a:off x="13132705" y="6349238"/>
            <a:ext cx="1722737" cy="1634709"/>
            <a:chOff x="0" y="0"/>
            <a:chExt cx="453725" cy="430541"/>
          </a:xfrm>
        </p:grpSpPr>
        <p:sp>
          <p:nvSpPr>
            <p:cNvPr name="Freeform 30" id="30"/>
            <p:cNvSpPr/>
            <p:nvPr/>
          </p:nvSpPr>
          <p:spPr>
            <a:xfrm flipH="false" flipV="false" rot="0">
              <a:off x="0" y="0"/>
              <a:ext cx="453725" cy="430541"/>
            </a:xfrm>
            <a:custGeom>
              <a:avLst/>
              <a:gdLst/>
              <a:ahLst/>
              <a:cxnLst/>
              <a:rect r="r" b="b" t="t" l="l"/>
              <a:pathLst>
                <a:path h="430541" w="453725">
                  <a:moveTo>
                    <a:pt x="0" y="0"/>
                  </a:moveTo>
                  <a:lnTo>
                    <a:pt x="453725" y="0"/>
                  </a:lnTo>
                  <a:lnTo>
                    <a:pt x="453725" y="430541"/>
                  </a:lnTo>
                  <a:lnTo>
                    <a:pt x="0" y="43054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1" id="31"/>
            <p:cNvSpPr txBox="true"/>
            <p:nvPr/>
          </p:nvSpPr>
          <p:spPr>
            <a:xfrm>
              <a:off x="0" y="-38100"/>
              <a:ext cx="453725" cy="46864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32" id="32"/>
          <p:cNvSpPr txBox="true"/>
          <p:nvPr/>
        </p:nvSpPr>
        <p:spPr>
          <a:xfrm rot="0">
            <a:off x="3500317" y="6712209"/>
            <a:ext cx="1376344" cy="1045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79"/>
              </a:lnSpc>
            </a:pPr>
            <a:r>
              <a:rPr lang="en-US" sz="1200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REPORT THAT THEIR WORKPLACE CAUSED OR MADE A MENTAL HEALTH CONDITION WORSE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8850852" y="6311138"/>
            <a:ext cx="1534722" cy="1543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99"/>
              </a:lnSpc>
            </a:pPr>
            <a:r>
              <a:rPr lang="en-US" sz="1499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50% DO</a:t>
            </a:r>
          </a:p>
          <a:p>
            <a:pPr algn="ctr">
              <a:lnSpc>
                <a:spcPts val="2099"/>
              </a:lnSpc>
            </a:pPr>
            <a:r>
              <a:rPr lang="en-US" sz="1499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NOT MEET RECOMMENDED LEVELS OF PHYSICAL ACTIVITY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11112666" y="6742303"/>
            <a:ext cx="1376344" cy="11118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31% ARE REPORTING SYMPTOMS OF BURNOUT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13120264" y="6448724"/>
            <a:ext cx="1643886" cy="13881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</a:pPr>
            <a:r>
              <a:rPr lang="en-US" sz="1599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32% REPORT HIGH/VERY HIGH LEVELS OF PSYCHOLOGICAL DISTRESS</a:t>
            </a:r>
          </a:p>
        </p:txBody>
      </p:sp>
      <p:grpSp>
        <p:nvGrpSpPr>
          <p:cNvPr name="Group 36" id="36"/>
          <p:cNvGrpSpPr/>
          <p:nvPr/>
        </p:nvGrpSpPr>
        <p:grpSpPr>
          <a:xfrm rot="0">
            <a:off x="0" y="3752850"/>
            <a:ext cx="17238397" cy="6692927"/>
            <a:chOff x="0" y="0"/>
            <a:chExt cx="4540154" cy="1762746"/>
          </a:xfrm>
        </p:grpSpPr>
        <p:sp>
          <p:nvSpPr>
            <p:cNvPr name="Freeform 37" id="37"/>
            <p:cNvSpPr/>
            <p:nvPr/>
          </p:nvSpPr>
          <p:spPr>
            <a:xfrm flipH="false" flipV="false" rot="0">
              <a:off x="0" y="0"/>
              <a:ext cx="4540154" cy="1762746"/>
            </a:xfrm>
            <a:custGeom>
              <a:avLst/>
              <a:gdLst/>
              <a:ahLst/>
              <a:cxnLst/>
              <a:rect r="r" b="b" t="t" l="l"/>
              <a:pathLst>
                <a:path h="1762746" w="4540154">
                  <a:moveTo>
                    <a:pt x="0" y="0"/>
                  </a:moveTo>
                  <a:lnTo>
                    <a:pt x="4540154" y="0"/>
                  </a:lnTo>
                  <a:lnTo>
                    <a:pt x="4540154" y="1762746"/>
                  </a:lnTo>
                  <a:lnTo>
                    <a:pt x="0" y="1762746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8" id="38"/>
            <p:cNvSpPr txBox="true"/>
            <p:nvPr/>
          </p:nvSpPr>
          <p:spPr>
            <a:xfrm>
              <a:off x="0" y="-38100"/>
              <a:ext cx="4540154" cy="1800846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9" id="39"/>
          <p:cNvSpPr/>
          <p:nvPr/>
        </p:nvSpPr>
        <p:spPr>
          <a:xfrm flipH="false" flipV="false" rot="0">
            <a:off x="3124402" y="4152934"/>
            <a:ext cx="2356979" cy="6626920"/>
          </a:xfrm>
          <a:custGeom>
            <a:avLst/>
            <a:gdLst/>
            <a:ahLst/>
            <a:cxnLst/>
            <a:rect r="r" b="b" t="t" l="l"/>
            <a:pathLst>
              <a:path h="6626920" w="2356979">
                <a:moveTo>
                  <a:pt x="0" y="0"/>
                </a:moveTo>
                <a:lnTo>
                  <a:pt x="2356978" y="0"/>
                </a:lnTo>
                <a:lnTo>
                  <a:pt x="2356978" y="6626921"/>
                </a:lnTo>
                <a:lnTo>
                  <a:pt x="0" y="662692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31345" t="-6649" r="-542483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5728520" y="4698064"/>
            <a:ext cx="4193782" cy="6277541"/>
          </a:xfrm>
          <a:custGeom>
            <a:avLst/>
            <a:gdLst/>
            <a:ahLst/>
            <a:cxnLst/>
            <a:rect r="r" b="b" t="t" l="l"/>
            <a:pathLst>
              <a:path h="6277541" w="4193782">
                <a:moveTo>
                  <a:pt x="0" y="0"/>
                </a:moveTo>
                <a:lnTo>
                  <a:pt x="4193782" y="0"/>
                </a:lnTo>
                <a:lnTo>
                  <a:pt x="4193782" y="6277541"/>
                </a:lnTo>
                <a:lnTo>
                  <a:pt x="0" y="627754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31367" t="-11301" r="-203538" b="-1284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9922302" y="3378167"/>
            <a:ext cx="2769059" cy="7067610"/>
          </a:xfrm>
          <a:custGeom>
            <a:avLst/>
            <a:gdLst/>
            <a:ahLst/>
            <a:cxnLst/>
            <a:rect r="r" b="b" t="t" l="l"/>
            <a:pathLst>
              <a:path h="7067610" w="2769059">
                <a:moveTo>
                  <a:pt x="0" y="0"/>
                </a:moveTo>
                <a:lnTo>
                  <a:pt x="2769059" y="0"/>
                </a:lnTo>
                <a:lnTo>
                  <a:pt x="2769059" y="7067610"/>
                </a:lnTo>
                <a:lnTo>
                  <a:pt x="0" y="706761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50536" t="0" r="-208134" b="0"/>
            </a:stretch>
          </a:blipFill>
        </p:spPr>
      </p:sp>
      <p:sp>
        <p:nvSpPr>
          <p:cNvPr name="Freeform 42" id="42"/>
          <p:cNvSpPr/>
          <p:nvPr/>
        </p:nvSpPr>
        <p:spPr>
          <a:xfrm flipH="false" flipV="false" rot="0">
            <a:off x="12869779" y="3932589"/>
            <a:ext cx="2271789" cy="7067610"/>
          </a:xfrm>
          <a:custGeom>
            <a:avLst/>
            <a:gdLst/>
            <a:ahLst/>
            <a:cxnLst/>
            <a:rect r="r" b="b" t="t" l="l"/>
            <a:pathLst>
              <a:path h="7067610" w="2271789">
                <a:moveTo>
                  <a:pt x="0" y="0"/>
                </a:moveTo>
                <a:lnTo>
                  <a:pt x="2271789" y="0"/>
                </a:lnTo>
                <a:lnTo>
                  <a:pt x="2271789" y="7067611"/>
                </a:lnTo>
                <a:lnTo>
                  <a:pt x="0" y="706761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59945" t="0" r="-142901" b="0"/>
            </a:stretch>
          </a:blipFill>
        </p:spPr>
      </p:sp>
      <p:sp>
        <p:nvSpPr>
          <p:cNvPr name="Freeform 43" id="43"/>
          <p:cNvSpPr/>
          <p:nvPr/>
        </p:nvSpPr>
        <p:spPr>
          <a:xfrm flipH="false" flipV="false" rot="0">
            <a:off x="15319986" y="3378167"/>
            <a:ext cx="2939390" cy="6406532"/>
          </a:xfrm>
          <a:custGeom>
            <a:avLst/>
            <a:gdLst/>
            <a:ahLst/>
            <a:cxnLst/>
            <a:rect r="r" b="b" t="t" l="l"/>
            <a:pathLst>
              <a:path h="6406532" w="2939390">
                <a:moveTo>
                  <a:pt x="0" y="0"/>
                </a:moveTo>
                <a:lnTo>
                  <a:pt x="2939390" y="0"/>
                </a:lnTo>
                <a:lnTo>
                  <a:pt x="2939390" y="6406531"/>
                </a:lnTo>
                <a:lnTo>
                  <a:pt x="0" y="640653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515565" t="0" r="-4936" b="-10318"/>
            </a:stretch>
          </a:blipFill>
        </p:spPr>
      </p:sp>
      <p:sp>
        <p:nvSpPr>
          <p:cNvPr name="Freeform 44" id="44"/>
          <p:cNvSpPr/>
          <p:nvPr/>
        </p:nvSpPr>
        <p:spPr>
          <a:xfrm flipH="false" flipV="false" rot="0">
            <a:off x="294526" y="3597409"/>
            <a:ext cx="2744151" cy="7041799"/>
          </a:xfrm>
          <a:custGeom>
            <a:avLst/>
            <a:gdLst/>
            <a:ahLst/>
            <a:cxnLst/>
            <a:rect r="r" b="b" t="t" l="l"/>
            <a:pathLst>
              <a:path h="7041799" w="2744151">
                <a:moveTo>
                  <a:pt x="0" y="0"/>
                </a:moveTo>
                <a:lnTo>
                  <a:pt x="2744151" y="0"/>
                </a:lnTo>
                <a:lnTo>
                  <a:pt x="2744151" y="7041799"/>
                </a:lnTo>
                <a:lnTo>
                  <a:pt x="0" y="7041799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8407" t="0" r="-6754" b="0"/>
            </a:stretch>
          </a:blipFill>
        </p:spPr>
      </p:sp>
      <p:sp>
        <p:nvSpPr>
          <p:cNvPr name="Freeform 45" id="45"/>
          <p:cNvSpPr/>
          <p:nvPr/>
        </p:nvSpPr>
        <p:spPr>
          <a:xfrm flipH="false" flipV="false" rot="0">
            <a:off x="16660147" y="8685869"/>
            <a:ext cx="168935" cy="1827351"/>
          </a:xfrm>
          <a:custGeom>
            <a:avLst/>
            <a:gdLst/>
            <a:ahLst/>
            <a:cxnLst/>
            <a:rect r="r" b="b" t="t" l="l"/>
            <a:pathLst>
              <a:path h="1827351" w="168935">
                <a:moveTo>
                  <a:pt x="0" y="0"/>
                </a:moveTo>
                <a:lnTo>
                  <a:pt x="168935" y="0"/>
                </a:lnTo>
                <a:lnTo>
                  <a:pt x="168935" y="1827351"/>
                </a:lnTo>
                <a:lnTo>
                  <a:pt x="0" y="1827351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9764463" t="-250591" r="-932021" b="-36176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2341307" y="4826625"/>
            <a:ext cx="3779857" cy="1585650"/>
            <a:chOff x="0" y="0"/>
            <a:chExt cx="995518" cy="41762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995518" cy="417620"/>
            </a:xfrm>
            <a:custGeom>
              <a:avLst/>
              <a:gdLst/>
              <a:ahLst/>
              <a:cxnLst/>
              <a:rect r="r" b="b" t="t" l="l"/>
              <a:pathLst>
                <a:path h="417620" w="995518">
                  <a:moveTo>
                    <a:pt x="0" y="0"/>
                  </a:moveTo>
                  <a:lnTo>
                    <a:pt x="995518" y="0"/>
                  </a:lnTo>
                  <a:lnTo>
                    <a:pt x="995518" y="417620"/>
                  </a:lnTo>
                  <a:lnTo>
                    <a:pt x="0" y="41762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995518" cy="45572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982497" y="6933447"/>
            <a:ext cx="227161" cy="249472"/>
          </a:xfrm>
          <a:custGeom>
            <a:avLst/>
            <a:gdLst/>
            <a:ahLst/>
            <a:cxnLst/>
            <a:rect r="r" b="b" t="t" l="l"/>
            <a:pathLst>
              <a:path h="249472" w="227161">
                <a:moveTo>
                  <a:pt x="0" y="0"/>
                </a:moveTo>
                <a:lnTo>
                  <a:pt x="227161" y="0"/>
                </a:lnTo>
                <a:lnTo>
                  <a:pt x="227161" y="249472"/>
                </a:lnTo>
                <a:lnTo>
                  <a:pt x="0" y="249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400" t="-19759" r="-15500" b="-22582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982497" y="8215219"/>
            <a:ext cx="227161" cy="249472"/>
          </a:xfrm>
          <a:custGeom>
            <a:avLst/>
            <a:gdLst/>
            <a:ahLst/>
            <a:cxnLst/>
            <a:rect r="r" b="b" t="t" l="l"/>
            <a:pathLst>
              <a:path h="249472" w="227161">
                <a:moveTo>
                  <a:pt x="0" y="0"/>
                </a:moveTo>
                <a:lnTo>
                  <a:pt x="227161" y="0"/>
                </a:lnTo>
                <a:lnTo>
                  <a:pt x="227161" y="249472"/>
                </a:lnTo>
                <a:lnTo>
                  <a:pt x="0" y="249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2400" t="-19759" r="-15500" b="-2258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2341307" y="4076399"/>
            <a:ext cx="3941195" cy="645450"/>
            <a:chOff x="0" y="0"/>
            <a:chExt cx="1038010" cy="16999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038010" cy="169995"/>
            </a:xfrm>
            <a:custGeom>
              <a:avLst/>
              <a:gdLst/>
              <a:ahLst/>
              <a:cxnLst/>
              <a:rect r="r" b="b" t="t" l="l"/>
              <a:pathLst>
                <a:path h="169995" w="1038010">
                  <a:moveTo>
                    <a:pt x="0" y="0"/>
                  </a:moveTo>
                  <a:lnTo>
                    <a:pt x="1038010" y="0"/>
                  </a:lnTo>
                  <a:lnTo>
                    <a:pt x="1038010" y="169995"/>
                  </a:lnTo>
                  <a:lnTo>
                    <a:pt x="0" y="16999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1038010" cy="2080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6835333" y="3876458"/>
            <a:ext cx="7266653" cy="5293076"/>
            <a:chOff x="0" y="0"/>
            <a:chExt cx="1913851" cy="1394061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913851" cy="1394061"/>
            </a:xfrm>
            <a:custGeom>
              <a:avLst/>
              <a:gdLst/>
              <a:ahLst/>
              <a:cxnLst/>
              <a:rect r="r" b="b" t="t" l="l"/>
              <a:pathLst>
                <a:path h="1394061" w="1913851">
                  <a:moveTo>
                    <a:pt x="0" y="0"/>
                  </a:moveTo>
                  <a:lnTo>
                    <a:pt x="1913851" y="0"/>
                  </a:lnTo>
                  <a:lnTo>
                    <a:pt x="1913851" y="1394061"/>
                  </a:lnTo>
                  <a:lnTo>
                    <a:pt x="0" y="139406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1913851" cy="14321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6282502" y="8055476"/>
            <a:ext cx="7266653" cy="1313999"/>
            <a:chOff x="0" y="0"/>
            <a:chExt cx="1913851" cy="34607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913851" cy="346074"/>
            </a:xfrm>
            <a:custGeom>
              <a:avLst/>
              <a:gdLst/>
              <a:ahLst/>
              <a:cxnLst/>
              <a:rect r="r" b="b" t="t" l="l"/>
              <a:pathLst>
                <a:path h="346074" w="1913851">
                  <a:moveTo>
                    <a:pt x="0" y="0"/>
                  </a:moveTo>
                  <a:lnTo>
                    <a:pt x="1913851" y="0"/>
                  </a:lnTo>
                  <a:lnTo>
                    <a:pt x="1913851" y="346074"/>
                  </a:lnTo>
                  <a:lnTo>
                    <a:pt x="0" y="346074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1913851" cy="38417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2341307" y="4829325"/>
            <a:ext cx="4360676" cy="590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45"/>
              </a:lnSpc>
            </a:pPr>
            <a:r>
              <a:rPr lang="en-US" sz="3389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Resources and training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2341307" y="5543249"/>
            <a:ext cx="4102534" cy="11902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45"/>
              </a:lnSpc>
            </a:pPr>
            <a:r>
              <a:rPr lang="en-US" sz="3389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Information on better nutrition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341307" y="6760444"/>
            <a:ext cx="4102534" cy="11902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45"/>
              </a:lnSpc>
            </a:pPr>
            <a:r>
              <a:rPr lang="en-US" sz="3389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Recovery after Trauma Guide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2341307" y="4131667"/>
            <a:ext cx="3941195" cy="5901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45"/>
              </a:lnSpc>
            </a:pPr>
            <a:r>
              <a:rPr lang="en-US" sz="3389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healthyheads.org.au</a:t>
            </a:r>
          </a:p>
        </p:txBody>
      </p:sp>
      <p:grpSp>
        <p:nvGrpSpPr>
          <p:cNvPr name="Group 22" id="22"/>
          <p:cNvGrpSpPr/>
          <p:nvPr/>
        </p:nvGrpSpPr>
        <p:grpSpPr>
          <a:xfrm rot="0">
            <a:off x="678578" y="9321850"/>
            <a:ext cx="7266653" cy="47625"/>
            <a:chOff x="0" y="0"/>
            <a:chExt cx="1913851" cy="12543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1913851" cy="12543"/>
            </a:xfrm>
            <a:custGeom>
              <a:avLst/>
              <a:gdLst/>
              <a:ahLst/>
              <a:cxnLst/>
              <a:rect r="r" b="b" t="t" l="l"/>
              <a:pathLst>
                <a:path h="12543" w="1913851">
                  <a:moveTo>
                    <a:pt x="0" y="0"/>
                  </a:moveTo>
                  <a:lnTo>
                    <a:pt x="1913851" y="0"/>
                  </a:lnTo>
                  <a:lnTo>
                    <a:pt x="1913851" y="12543"/>
                  </a:lnTo>
                  <a:lnTo>
                    <a:pt x="0" y="125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38100"/>
              <a:ext cx="1913851" cy="506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5" id="25"/>
          <p:cNvSpPr/>
          <p:nvPr/>
        </p:nvSpPr>
        <p:spPr>
          <a:xfrm flipH="false" flipV="false" rot="0">
            <a:off x="1561529" y="3542797"/>
            <a:ext cx="5140454" cy="5069708"/>
          </a:xfrm>
          <a:custGeom>
            <a:avLst/>
            <a:gdLst/>
            <a:ahLst/>
            <a:cxnLst/>
            <a:rect r="r" b="b" t="t" l="l"/>
            <a:pathLst>
              <a:path h="5069708" w="5140454">
                <a:moveTo>
                  <a:pt x="0" y="0"/>
                </a:moveTo>
                <a:lnTo>
                  <a:pt x="5140454" y="0"/>
                </a:lnTo>
                <a:lnTo>
                  <a:pt x="5140454" y="5069708"/>
                </a:lnTo>
                <a:lnTo>
                  <a:pt x="0" y="50697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3464" r="0" b="0"/>
            </a:stretch>
          </a:blipFill>
        </p:spPr>
      </p:sp>
      <p:sp>
        <p:nvSpPr>
          <p:cNvPr name="Freeform 26" id="26"/>
          <p:cNvSpPr/>
          <p:nvPr/>
        </p:nvSpPr>
        <p:spPr>
          <a:xfrm flipH="false" flipV="false" rot="0">
            <a:off x="6573773" y="3542797"/>
            <a:ext cx="5140454" cy="1380984"/>
          </a:xfrm>
          <a:custGeom>
            <a:avLst/>
            <a:gdLst/>
            <a:ahLst/>
            <a:cxnLst/>
            <a:rect r="r" b="b" t="t" l="l"/>
            <a:pathLst>
              <a:path h="1380984" w="5140454">
                <a:moveTo>
                  <a:pt x="0" y="0"/>
                </a:moveTo>
                <a:lnTo>
                  <a:pt x="5140454" y="0"/>
                </a:lnTo>
                <a:lnTo>
                  <a:pt x="5140454" y="1380984"/>
                </a:lnTo>
                <a:lnTo>
                  <a:pt x="0" y="13809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2719" r="0" b="-267108"/>
            </a:stretch>
          </a:blipFill>
        </p:spPr>
      </p:sp>
      <p:grpSp>
        <p:nvGrpSpPr>
          <p:cNvPr name="Group 27" id="27"/>
          <p:cNvGrpSpPr/>
          <p:nvPr/>
        </p:nvGrpSpPr>
        <p:grpSpPr>
          <a:xfrm rot="0">
            <a:off x="7163386" y="3431113"/>
            <a:ext cx="4550841" cy="1492668"/>
            <a:chOff x="0" y="0"/>
            <a:chExt cx="1198575" cy="393131"/>
          </a:xfrm>
        </p:grpSpPr>
        <p:sp>
          <p:nvSpPr>
            <p:cNvPr name="Freeform 28" id="28"/>
            <p:cNvSpPr/>
            <p:nvPr/>
          </p:nvSpPr>
          <p:spPr>
            <a:xfrm flipH="false" flipV="false" rot="0">
              <a:off x="0" y="0"/>
              <a:ext cx="1198575" cy="393131"/>
            </a:xfrm>
            <a:custGeom>
              <a:avLst/>
              <a:gdLst/>
              <a:ahLst/>
              <a:cxnLst/>
              <a:rect r="r" b="b" t="t" l="l"/>
              <a:pathLst>
                <a:path h="393131" w="1198575">
                  <a:moveTo>
                    <a:pt x="0" y="0"/>
                  </a:moveTo>
                  <a:lnTo>
                    <a:pt x="1198575" y="0"/>
                  </a:lnTo>
                  <a:lnTo>
                    <a:pt x="1198575" y="393131"/>
                  </a:lnTo>
                  <a:lnTo>
                    <a:pt x="0" y="39313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9" id="29"/>
            <p:cNvSpPr txBox="true"/>
            <p:nvPr/>
          </p:nvSpPr>
          <p:spPr>
            <a:xfrm>
              <a:off x="0" y="-38100"/>
              <a:ext cx="1198575" cy="4312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0" id="30"/>
          <p:cNvSpPr/>
          <p:nvPr/>
        </p:nvSpPr>
        <p:spPr>
          <a:xfrm flipH="false" flipV="false" rot="0">
            <a:off x="6835333" y="3445640"/>
            <a:ext cx="4865561" cy="1380984"/>
          </a:xfrm>
          <a:custGeom>
            <a:avLst/>
            <a:gdLst/>
            <a:ahLst/>
            <a:cxnLst/>
            <a:rect r="r" b="b" t="t" l="l"/>
            <a:pathLst>
              <a:path h="1380984" w="4865561">
                <a:moveTo>
                  <a:pt x="0" y="0"/>
                </a:moveTo>
                <a:lnTo>
                  <a:pt x="4865561" y="0"/>
                </a:lnTo>
                <a:lnTo>
                  <a:pt x="4865561" y="1380985"/>
                </a:lnTo>
                <a:lnTo>
                  <a:pt x="0" y="138098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31" id="31"/>
          <p:cNvGrpSpPr/>
          <p:nvPr/>
        </p:nvGrpSpPr>
        <p:grpSpPr>
          <a:xfrm rot="0">
            <a:off x="12752452" y="4190106"/>
            <a:ext cx="4772268" cy="5293076"/>
            <a:chOff x="0" y="0"/>
            <a:chExt cx="1256894" cy="1394061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1256894" cy="1394061"/>
            </a:xfrm>
            <a:custGeom>
              <a:avLst/>
              <a:gdLst/>
              <a:ahLst/>
              <a:cxnLst/>
              <a:rect r="r" b="b" t="t" l="l"/>
              <a:pathLst>
                <a:path h="1394061" w="1256894">
                  <a:moveTo>
                    <a:pt x="0" y="0"/>
                  </a:moveTo>
                  <a:lnTo>
                    <a:pt x="1256894" y="0"/>
                  </a:lnTo>
                  <a:lnTo>
                    <a:pt x="1256894" y="1394061"/>
                  </a:lnTo>
                  <a:lnTo>
                    <a:pt x="0" y="139406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38100"/>
              <a:ext cx="1256894" cy="14321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6443841" y="5998039"/>
            <a:ext cx="5842562" cy="3485143"/>
          </a:xfrm>
          <a:custGeom>
            <a:avLst/>
            <a:gdLst/>
            <a:ahLst/>
            <a:cxnLst/>
            <a:rect r="r" b="b" t="t" l="l"/>
            <a:pathLst>
              <a:path h="3485143" w="5842562">
                <a:moveTo>
                  <a:pt x="0" y="0"/>
                </a:moveTo>
                <a:lnTo>
                  <a:pt x="5842561" y="0"/>
                </a:lnTo>
                <a:lnTo>
                  <a:pt x="5842561" y="3485143"/>
                </a:lnTo>
                <a:lnTo>
                  <a:pt x="0" y="348514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-36775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2419752" y="5850127"/>
            <a:ext cx="5243241" cy="3633055"/>
          </a:xfrm>
          <a:custGeom>
            <a:avLst/>
            <a:gdLst/>
            <a:ahLst/>
            <a:cxnLst/>
            <a:rect r="r" b="b" t="t" l="l"/>
            <a:pathLst>
              <a:path h="3633055" w="5243241">
                <a:moveTo>
                  <a:pt x="0" y="0"/>
                </a:moveTo>
                <a:lnTo>
                  <a:pt x="5243241" y="0"/>
                </a:lnTo>
                <a:lnTo>
                  <a:pt x="5243241" y="3633055"/>
                </a:lnTo>
                <a:lnTo>
                  <a:pt x="0" y="36330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-43016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2909923" y="2560566"/>
            <a:ext cx="1878670" cy="3031666"/>
          </a:xfrm>
          <a:custGeom>
            <a:avLst/>
            <a:gdLst/>
            <a:ahLst/>
            <a:cxnLst/>
            <a:rect r="r" b="b" t="t" l="l"/>
            <a:pathLst>
              <a:path h="3031666" w="1878670">
                <a:moveTo>
                  <a:pt x="0" y="0"/>
                </a:moveTo>
                <a:lnTo>
                  <a:pt x="1878670" y="0"/>
                </a:lnTo>
                <a:lnTo>
                  <a:pt x="1878670" y="3031667"/>
                </a:lnTo>
                <a:lnTo>
                  <a:pt x="0" y="303166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47278" t="-2131" r="0" b="-2131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1698992" y="3284274"/>
            <a:ext cx="6968042" cy="1013389"/>
            <a:chOff x="0" y="0"/>
            <a:chExt cx="1835205" cy="266901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35205" cy="266901"/>
            </a:xfrm>
            <a:custGeom>
              <a:avLst/>
              <a:gdLst/>
              <a:ahLst/>
              <a:cxnLst/>
              <a:rect r="r" b="b" t="t" l="l"/>
              <a:pathLst>
                <a:path h="266901" w="1835205">
                  <a:moveTo>
                    <a:pt x="0" y="0"/>
                  </a:moveTo>
                  <a:lnTo>
                    <a:pt x="1835205" y="0"/>
                  </a:lnTo>
                  <a:lnTo>
                    <a:pt x="1835205" y="266901"/>
                  </a:lnTo>
                  <a:lnTo>
                    <a:pt x="0" y="266901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1835205" cy="30500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2175958" y="5032344"/>
            <a:ext cx="6968042" cy="808005"/>
            <a:chOff x="0" y="0"/>
            <a:chExt cx="1835205" cy="21280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835205" cy="212808"/>
            </a:xfrm>
            <a:custGeom>
              <a:avLst/>
              <a:gdLst/>
              <a:ahLst/>
              <a:cxnLst/>
              <a:rect r="r" b="b" t="t" l="l"/>
              <a:pathLst>
                <a:path h="212808" w="1835205">
                  <a:moveTo>
                    <a:pt x="0" y="0"/>
                  </a:moveTo>
                  <a:lnTo>
                    <a:pt x="1835205" y="0"/>
                  </a:lnTo>
                  <a:lnTo>
                    <a:pt x="1835205" y="212808"/>
                  </a:lnTo>
                  <a:lnTo>
                    <a:pt x="0" y="212808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1835205" cy="25090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2175958" y="5143500"/>
            <a:ext cx="3903114" cy="491856"/>
          </a:xfrm>
          <a:custGeom>
            <a:avLst/>
            <a:gdLst/>
            <a:ahLst/>
            <a:cxnLst/>
            <a:rect r="r" b="b" t="t" l="l"/>
            <a:pathLst>
              <a:path h="491856" w="3903114">
                <a:moveTo>
                  <a:pt x="0" y="0"/>
                </a:moveTo>
                <a:lnTo>
                  <a:pt x="3903114" y="0"/>
                </a:lnTo>
                <a:lnTo>
                  <a:pt x="3903114" y="491856"/>
                </a:lnTo>
                <a:lnTo>
                  <a:pt x="0" y="4918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1587176" y="6438819"/>
            <a:ext cx="9021875" cy="3556982"/>
            <a:chOff x="0" y="0"/>
            <a:chExt cx="2376132" cy="93681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376132" cy="936818"/>
            </a:xfrm>
            <a:custGeom>
              <a:avLst/>
              <a:gdLst/>
              <a:ahLst/>
              <a:cxnLst/>
              <a:rect r="r" b="b" t="t" l="l"/>
              <a:pathLst>
                <a:path h="936818" w="2376132">
                  <a:moveTo>
                    <a:pt x="0" y="0"/>
                  </a:moveTo>
                  <a:lnTo>
                    <a:pt x="2376132" y="0"/>
                  </a:lnTo>
                  <a:lnTo>
                    <a:pt x="2376132" y="936818"/>
                  </a:lnTo>
                  <a:lnTo>
                    <a:pt x="0" y="936818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2376132" cy="97491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4" id="14"/>
          <p:cNvSpPr/>
          <p:nvPr/>
        </p:nvSpPr>
        <p:spPr>
          <a:xfrm flipH="false" flipV="false" rot="0">
            <a:off x="1708926" y="6438819"/>
            <a:ext cx="8778377" cy="680999"/>
          </a:xfrm>
          <a:custGeom>
            <a:avLst/>
            <a:gdLst/>
            <a:ahLst/>
            <a:cxnLst/>
            <a:rect r="r" b="b" t="t" l="l"/>
            <a:pathLst>
              <a:path h="680999" w="8778377">
                <a:moveTo>
                  <a:pt x="0" y="0"/>
                </a:moveTo>
                <a:lnTo>
                  <a:pt x="8778377" y="0"/>
                </a:lnTo>
                <a:lnTo>
                  <a:pt x="8778377" y="681000"/>
                </a:lnTo>
                <a:lnTo>
                  <a:pt x="0" y="681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-111356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2049568" y="5701318"/>
            <a:ext cx="9148265" cy="2176839"/>
            <a:chOff x="0" y="0"/>
            <a:chExt cx="2409420" cy="573324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409420" cy="573324"/>
            </a:xfrm>
            <a:custGeom>
              <a:avLst/>
              <a:gdLst/>
              <a:ahLst/>
              <a:cxnLst/>
              <a:rect r="r" b="b" t="t" l="l"/>
              <a:pathLst>
                <a:path h="573324" w="2409420">
                  <a:moveTo>
                    <a:pt x="0" y="0"/>
                  </a:moveTo>
                  <a:lnTo>
                    <a:pt x="2409420" y="0"/>
                  </a:lnTo>
                  <a:lnTo>
                    <a:pt x="2409420" y="573324"/>
                  </a:lnTo>
                  <a:lnTo>
                    <a:pt x="0" y="573324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2409420" cy="61142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8" id="18"/>
          <p:cNvGrpSpPr/>
          <p:nvPr/>
        </p:nvGrpSpPr>
        <p:grpSpPr>
          <a:xfrm rot="0">
            <a:off x="12320598" y="5143500"/>
            <a:ext cx="1954773" cy="1626243"/>
            <a:chOff x="0" y="0"/>
            <a:chExt cx="514837" cy="428311"/>
          </a:xfrm>
        </p:grpSpPr>
        <p:sp>
          <p:nvSpPr>
            <p:cNvPr name="Freeform 19" id="19"/>
            <p:cNvSpPr/>
            <p:nvPr/>
          </p:nvSpPr>
          <p:spPr>
            <a:xfrm flipH="false" flipV="false" rot="0">
              <a:off x="0" y="0"/>
              <a:ext cx="514837" cy="428311"/>
            </a:xfrm>
            <a:custGeom>
              <a:avLst/>
              <a:gdLst/>
              <a:ahLst/>
              <a:cxnLst/>
              <a:rect r="r" b="b" t="t" l="l"/>
              <a:pathLst>
                <a:path h="428311" w="514837">
                  <a:moveTo>
                    <a:pt x="0" y="0"/>
                  </a:moveTo>
                  <a:lnTo>
                    <a:pt x="514837" y="0"/>
                  </a:lnTo>
                  <a:lnTo>
                    <a:pt x="514837" y="428311"/>
                  </a:lnTo>
                  <a:lnTo>
                    <a:pt x="0" y="428311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20" id="20"/>
            <p:cNvSpPr txBox="true"/>
            <p:nvPr/>
          </p:nvSpPr>
          <p:spPr>
            <a:xfrm>
              <a:off x="0" y="-38100"/>
              <a:ext cx="514837" cy="4664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21" id="21"/>
          <p:cNvGrpSpPr/>
          <p:nvPr/>
        </p:nvGrpSpPr>
        <p:grpSpPr>
          <a:xfrm rot="0">
            <a:off x="12150247" y="4434264"/>
            <a:ext cx="2054642" cy="4963067"/>
            <a:chOff x="0" y="0"/>
            <a:chExt cx="541140" cy="1307145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541140" cy="1307145"/>
            </a:xfrm>
            <a:custGeom>
              <a:avLst/>
              <a:gdLst/>
              <a:ahLst/>
              <a:cxnLst/>
              <a:rect r="r" b="b" t="t" l="l"/>
              <a:pathLst>
                <a:path h="1307145" w="541140">
                  <a:moveTo>
                    <a:pt x="0" y="0"/>
                  </a:moveTo>
                  <a:lnTo>
                    <a:pt x="541140" y="0"/>
                  </a:lnTo>
                  <a:lnTo>
                    <a:pt x="541140" y="1307145"/>
                  </a:lnTo>
                  <a:lnTo>
                    <a:pt x="0" y="1307145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38100"/>
              <a:ext cx="541140" cy="134524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24" id="24"/>
          <p:cNvSpPr/>
          <p:nvPr/>
        </p:nvSpPr>
        <p:spPr>
          <a:xfrm flipH="false" flipV="false" rot="0">
            <a:off x="12663283" y="7009691"/>
            <a:ext cx="1472985" cy="1509028"/>
          </a:xfrm>
          <a:custGeom>
            <a:avLst/>
            <a:gdLst/>
            <a:ahLst/>
            <a:cxnLst/>
            <a:rect r="r" b="b" t="t" l="l"/>
            <a:pathLst>
              <a:path h="1509028" w="1472985">
                <a:moveTo>
                  <a:pt x="0" y="0"/>
                </a:moveTo>
                <a:lnTo>
                  <a:pt x="1472984" y="0"/>
                </a:lnTo>
                <a:lnTo>
                  <a:pt x="1472984" y="1509029"/>
                </a:lnTo>
                <a:lnTo>
                  <a:pt x="0" y="150902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2279" t="-10453" r="-13156" b="-11986"/>
            </a:stretch>
          </a:blipFill>
        </p:spPr>
      </p:sp>
      <p:sp>
        <p:nvSpPr>
          <p:cNvPr name="Freeform 25" id="25"/>
          <p:cNvSpPr/>
          <p:nvPr/>
        </p:nvSpPr>
        <p:spPr>
          <a:xfrm flipH="false" flipV="false" rot="0">
            <a:off x="12594661" y="4570433"/>
            <a:ext cx="1610228" cy="1637990"/>
          </a:xfrm>
          <a:custGeom>
            <a:avLst/>
            <a:gdLst/>
            <a:ahLst/>
            <a:cxnLst/>
            <a:rect r="r" b="b" t="t" l="l"/>
            <a:pathLst>
              <a:path h="1637990" w="1610228">
                <a:moveTo>
                  <a:pt x="0" y="0"/>
                </a:moveTo>
                <a:lnTo>
                  <a:pt x="1610228" y="0"/>
                </a:lnTo>
                <a:lnTo>
                  <a:pt x="1610228" y="1637990"/>
                </a:lnTo>
                <a:lnTo>
                  <a:pt x="0" y="163799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26" id="26"/>
          <p:cNvGrpSpPr/>
          <p:nvPr/>
        </p:nvGrpSpPr>
        <p:grpSpPr>
          <a:xfrm rot="0">
            <a:off x="8787047" y="3922827"/>
            <a:ext cx="9500953" cy="5335473"/>
            <a:chOff x="0" y="0"/>
            <a:chExt cx="2502309" cy="1405227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2502309" cy="1405227"/>
            </a:xfrm>
            <a:custGeom>
              <a:avLst/>
              <a:gdLst/>
              <a:ahLst/>
              <a:cxnLst/>
              <a:rect r="r" b="b" t="t" l="l"/>
              <a:pathLst>
                <a:path h="1405227" w="2502309">
                  <a:moveTo>
                    <a:pt x="0" y="0"/>
                  </a:moveTo>
                  <a:lnTo>
                    <a:pt x="2502309" y="0"/>
                  </a:lnTo>
                  <a:lnTo>
                    <a:pt x="2502309" y="1405227"/>
                  </a:lnTo>
                  <a:lnTo>
                    <a:pt x="0" y="1405227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28" id="28"/>
            <p:cNvSpPr txBox="true"/>
            <p:nvPr/>
          </p:nvSpPr>
          <p:spPr>
            <a:xfrm>
              <a:off x="0" y="-38100"/>
              <a:ext cx="2502309" cy="14433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TextBox 29" id="29"/>
          <p:cNvSpPr txBox="true"/>
          <p:nvPr/>
        </p:nvSpPr>
        <p:spPr>
          <a:xfrm rot="0">
            <a:off x="2175958" y="5764149"/>
            <a:ext cx="4551728" cy="55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2"/>
              </a:lnSpc>
            </a:pPr>
            <a:r>
              <a:rPr lang="en-US" sz="3215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Sign up to our newsletter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2175958" y="6453595"/>
            <a:ext cx="6131599" cy="55609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502"/>
              </a:lnSpc>
            </a:pPr>
            <a:r>
              <a:rPr lang="en-US" sz="3215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Download the Healthy Heads App</a:t>
            </a:r>
          </a:p>
        </p:txBody>
      </p:sp>
      <p:grpSp>
        <p:nvGrpSpPr>
          <p:cNvPr name="Group 31" id="31"/>
          <p:cNvGrpSpPr/>
          <p:nvPr/>
        </p:nvGrpSpPr>
        <p:grpSpPr>
          <a:xfrm rot="0">
            <a:off x="909502" y="5143500"/>
            <a:ext cx="7877545" cy="2620705"/>
            <a:chOff x="0" y="0"/>
            <a:chExt cx="2074744" cy="690227"/>
          </a:xfrm>
        </p:grpSpPr>
        <p:sp>
          <p:nvSpPr>
            <p:cNvPr name="Freeform 32" id="32"/>
            <p:cNvSpPr/>
            <p:nvPr/>
          </p:nvSpPr>
          <p:spPr>
            <a:xfrm flipH="false" flipV="false" rot="0">
              <a:off x="0" y="0"/>
              <a:ext cx="2074744" cy="690227"/>
            </a:xfrm>
            <a:custGeom>
              <a:avLst/>
              <a:gdLst/>
              <a:ahLst/>
              <a:cxnLst/>
              <a:rect r="r" b="b" t="t" l="l"/>
              <a:pathLst>
                <a:path h="690227" w="2074744">
                  <a:moveTo>
                    <a:pt x="0" y="0"/>
                  </a:moveTo>
                  <a:lnTo>
                    <a:pt x="2074744" y="0"/>
                  </a:lnTo>
                  <a:lnTo>
                    <a:pt x="2074744" y="690227"/>
                  </a:lnTo>
                  <a:lnTo>
                    <a:pt x="0" y="690227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33" id="33"/>
            <p:cNvSpPr txBox="true"/>
            <p:nvPr/>
          </p:nvSpPr>
          <p:spPr>
            <a:xfrm>
              <a:off x="0" y="-38100"/>
              <a:ext cx="2074744" cy="7283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34" id="34"/>
          <p:cNvSpPr/>
          <p:nvPr/>
        </p:nvSpPr>
        <p:spPr>
          <a:xfrm flipH="false" flipV="false" rot="0">
            <a:off x="1587176" y="7406084"/>
            <a:ext cx="8786583" cy="2449682"/>
          </a:xfrm>
          <a:custGeom>
            <a:avLst/>
            <a:gdLst/>
            <a:ahLst/>
            <a:cxnLst/>
            <a:rect r="r" b="b" t="t" l="l"/>
            <a:pathLst>
              <a:path h="2449682" w="8786583">
                <a:moveTo>
                  <a:pt x="0" y="0"/>
                </a:moveTo>
                <a:lnTo>
                  <a:pt x="8786584" y="0"/>
                </a:lnTo>
                <a:lnTo>
                  <a:pt x="8786584" y="2449682"/>
                </a:lnTo>
                <a:lnTo>
                  <a:pt x="0" y="244968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35" id="35"/>
          <p:cNvSpPr/>
          <p:nvPr/>
        </p:nvSpPr>
        <p:spPr>
          <a:xfrm flipH="false" flipV="false" rot="0">
            <a:off x="12150247" y="4844484"/>
            <a:ext cx="4981483" cy="5151317"/>
          </a:xfrm>
          <a:custGeom>
            <a:avLst/>
            <a:gdLst/>
            <a:ahLst/>
            <a:cxnLst/>
            <a:rect r="r" b="b" t="t" l="l"/>
            <a:pathLst>
              <a:path h="5151317" w="4981483">
                <a:moveTo>
                  <a:pt x="0" y="0"/>
                </a:moveTo>
                <a:lnTo>
                  <a:pt x="4981483" y="0"/>
                </a:lnTo>
                <a:lnTo>
                  <a:pt x="4981483" y="5151317"/>
                </a:lnTo>
                <a:lnTo>
                  <a:pt x="0" y="515131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2371" t="0" r="0" b="0"/>
            </a:stretch>
          </a:blipFill>
        </p:spPr>
      </p:sp>
      <p:sp>
        <p:nvSpPr>
          <p:cNvPr name="Freeform 36" id="36"/>
          <p:cNvSpPr/>
          <p:nvPr/>
        </p:nvSpPr>
        <p:spPr>
          <a:xfrm flipH="false" flipV="false" rot="0">
            <a:off x="11862365" y="3790968"/>
            <a:ext cx="2871238" cy="1717727"/>
          </a:xfrm>
          <a:custGeom>
            <a:avLst/>
            <a:gdLst/>
            <a:ahLst/>
            <a:cxnLst/>
            <a:rect r="r" b="b" t="t" l="l"/>
            <a:pathLst>
              <a:path h="1717727" w="2871238">
                <a:moveTo>
                  <a:pt x="0" y="0"/>
                </a:moveTo>
                <a:lnTo>
                  <a:pt x="2871238" y="0"/>
                </a:lnTo>
                <a:lnTo>
                  <a:pt x="2871238" y="1717727"/>
                </a:lnTo>
                <a:lnTo>
                  <a:pt x="0" y="171772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0" t="0" r="0" b="0"/>
            </a:stretch>
          </a:blipFill>
        </p:spPr>
      </p:sp>
      <p:sp>
        <p:nvSpPr>
          <p:cNvPr name="Freeform 37" id="37"/>
          <p:cNvSpPr/>
          <p:nvPr/>
        </p:nvSpPr>
        <p:spPr>
          <a:xfrm flipH="false" flipV="false" rot="4134955">
            <a:off x="12760320" y="6094782"/>
            <a:ext cx="1554406" cy="441063"/>
          </a:xfrm>
          <a:custGeom>
            <a:avLst/>
            <a:gdLst/>
            <a:ahLst/>
            <a:cxnLst/>
            <a:rect r="r" b="b" t="t" l="l"/>
            <a:pathLst>
              <a:path h="441063" w="1554406">
                <a:moveTo>
                  <a:pt x="0" y="0"/>
                </a:moveTo>
                <a:lnTo>
                  <a:pt x="1554406" y="0"/>
                </a:lnTo>
                <a:lnTo>
                  <a:pt x="1554406" y="441062"/>
                </a:lnTo>
                <a:lnTo>
                  <a:pt x="0" y="44106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8" id="38"/>
          <p:cNvSpPr txBox="true"/>
          <p:nvPr/>
        </p:nvSpPr>
        <p:spPr>
          <a:xfrm rot="0">
            <a:off x="1698992" y="3169974"/>
            <a:ext cx="6856227" cy="9944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190"/>
              </a:lnSpc>
            </a:pPr>
            <a:r>
              <a:rPr lang="en-US" sz="5850" b="true">
                <a:solidFill>
                  <a:srgbClr val="FFFFFF"/>
                </a:solidFill>
                <a:latin typeface="Asap Bold"/>
                <a:ea typeface="Asap Bold"/>
                <a:cs typeface="Asap Bold"/>
                <a:sym typeface="Asap Bold"/>
              </a:rPr>
              <a:t>Join our community.</a:t>
            </a:r>
          </a:p>
        </p:txBody>
      </p:sp>
      <p:grpSp>
        <p:nvGrpSpPr>
          <p:cNvPr name="Group 39" id="39"/>
          <p:cNvGrpSpPr/>
          <p:nvPr/>
        </p:nvGrpSpPr>
        <p:grpSpPr>
          <a:xfrm rot="0">
            <a:off x="17232255" y="9675381"/>
            <a:ext cx="863553" cy="569794"/>
            <a:chOff x="0" y="0"/>
            <a:chExt cx="227438" cy="150069"/>
          </a:xfrm>
        </p:grpSpPr>
        <p:sp>
          <p:nvSpPr>
            <p:cNvPr name="Freeform 40" id="40"/>
            <p:cNvSpPr/>
            <p:nvPr/>
          </p:nvSpPr>
          <p:spPr>
            <a:xfrm flipH="false" flipV="false" rot="0">
              <a:off x="0" y="0"/>
              <a:ext cx="227438" cy="150069"/>
            </a:xfrm>
            <a:custGeom>
              <a:avLst/>
              <a:gdLst/>
              <a:ahLst/>
              <a:cxnLst/>
              <a:rect r="r" b="b" t="t" l="l"/>
              <a:pathLst>
                <a:path h="150069" w="227438">
                  <a:moveTo>
                    <a:pt x="0" y="0"/>
                  </a:moveTo>
                  <a:lnTo>
                    <a:pt x="227438" y="0"/>
                  </a:lnTo>
                  <a:lnTo>
                    <a:pt x="227438" y="150069"/>
                  </a:lnTo>
                  <a:lnTo>
                    <a:pt x="0" y="150069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41" id="41"/>
            <p:cNvSpPr txBox="true"/>
            <p:nvPr/>
          </p:nvSpPr>
          <p:spPr>
            <a:xfrm>
              <a:off x="0" y="-38100"/>
              <a:ext cx="227438" cy="18816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42" id="42"/>
          <p:cNvSpPr/>
          <p:nvPr/>
        </p:nvSpPr>
        <p:spPr>
          <a:xfrm flipH="false" flipV="false" rot="0">
            <a:off x="17585647" y="9855766"/>
            <a:ext cx="156769" cy="209025"/>
          </a:xfrm>
          <a:custGeom>
            <a:avLst/>
            <a:gdLst/>
            <a:ahLst/>
            <a:cxnLst/>
            <a:rect r="r" b="b" t="t" l="l"/>
            <a:pathLst>
              <a:path h="209025" w="156769">
                <a:moveTo>
                  <a:pt x="0" y="0"/>
                </a:moveTo>
                <a:lnTo>
                  <a:pt x="156769" y="0"/>
                </a:lnTo>
                <a:lnTo>
                  <a:pt x="156769" y="209025"/>
                </a:lnTo>
                <a:lnTo>
                  <a:pt x="0" y="209025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grpSp>
        <p:nvGrpSpPr>
          <p:cNvPr name="Group 43" id="43"/>
          <p:cNvGrpSpPr/>
          <p:nvPr/>
        </p:nvGrpSpPr>
        <p:grpSpPr>
          <a:xfrm rot="0">
            <a:off x="1587176" y="3412561"/>
            <a:ext cx="9500953" cy="1023978"/>
            <a:chOff x="0" y="0"/>
            <a:chExt cx="2502309" cy="269690"/>
          </a:xfrm>
        </p:grpSpPr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2502309" cy="269690"/>
            </a:xfrm>
            <a:custGeom>
              <a:avLst/>
              <a:gdLst/>
              <a:ahLst/>
              <a:cxnLst/>
              <a:rect r="r" b="b" t="t" l="l"/>
              <a:pathLst>
                <a:path h="269690" w="2502309">
                  <a:moveTo>
                    <a:pt x="0" y="0"/>
                  </a:moveTo>
                  <a:lnTo>
                    <a:pt x="2502309" y="0"/>
                  </a:lnTo>
                  <a:lnTo>
                    <a:pt x="2502309" y="269690"/>
                  </a:lnTo>
                  <a:lnTo>
                    <a:pt x="0" y="269690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45" id="45"/>
            <p:cNvSpPr txBox="true"/>
            <p:nvPr/>
          </p:nvSpPr>
          <p:spPr>
            <a:xfrm>
              <a:off x="0" y="-38100"/>
              <a:ext cx="2502309" cy="30779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46" id="46"/>
          <p:cNvSpPr/>
          <p:nvPr/>
        </p:nvSpPr>
        <p:spPr>
          <a:xfrm flipH="false" flipV="false" rot="0">
            <a:off x="4569209" y="3999113"/>
            <a:ext cx="3057811" cy="2664118"/>
          </a:xfrm>
          <a:custGeom>
            <a:avLst/>
            <a:gdLst/>
            <a:ahLst/>
            <a:cxnLst/>
            <a:rect r="r" b="b" t="t" l="l"/>
            <a:pathLst>
              <a:path h="2664118" w="3057811">
                <a:moveTo>
                  <a:pt x="0" y="0"/>
                </a:moveTo>
                <a:lnTo>
                  <a:pt x="3057811" y="0"/>
                </a:lnTo>
                <a:lnTo>
                  <a:pt x="3057811" y="2664118"/>
                </a:lnTo>
                <a:lnTo>
                  <a:pt x="0" y="266411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7" id="47"/>
          <p:cNvGrpSpPr/>
          <p:nvPr/>
        </p:nvGrpSpPr>
        <p:grpSpPr>
          <a:xfrm rot="0">
            <a:off x="1229991" y="7234119"/>
            <a:ext cx="10162032" cy="2621648"/>
            <a:chOff x="0" y="0"/>
            <a:chExt cx="2676420" cy="690475"/>
          </a:xfrm>
        </p:grpSpPr>
        <p:sp>
          <p:nvSpPr>
            <p:cNvPr name="Freeform 48" id="48"/>
            <p:cNvSpPr/>
            <p:nvPr/>
          </p:nvSpPr>
          <p:spPr>
            <a:xfrm flipH="false" flipV="false" rot="0">
              <a:off x="0" y="0"/>
              <a:ext cx="2676420" cy="690475"/>
            </a:xfrm>
            <a:custGeom>
              <a:avLst/>
              <a:gdLst/>
              <a:ahLst/>
              <a:cxnLst/>
              <a:rect r="r" b="b" t="t" l="l"/>
              <a:pathLst>
                <a:path h="690475" w="2676420">
                  <a:moveTo>
                    <a:pt x="0" y="0"/>
                  </a:moveTo>
                  <a:lnTo>
                    <a:pt x="2676420" y="0"/>
                  </a:lnTo>
                  <a:lnTo>
                    <a:pt x="2676420" y="690475"/>
                  </a:lnTo>
                  <a:lnTo>
                    <a:pt x="0" y="690475"/>
                  </a:lnTo>
                  <a:close/>
                </a:path>
              </a:pathLst>
            </a:custGeom>
            <a:solidFill>
              <a:srgbClr val="06AACA"/>
            </a:solidFill>
          </p:spPr>
        </p:sp>
        <p:sp>
          <p:nvSpPr>
            <p:cNvPr name="TextBox 49" id="49"/>
            <p:cNvSpPr txBox="true"/>
            <p:nvPr/>
          </p:nvSpPr>
          <p:spPr>
            <a:xfrm>
              <a:off x="0" y="-38100"/>
              <a:ext cx="2676420" cy="72857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50" id="50"/>
          <p:cNvSpPr/>
          <p:nvPr/>
        </p:nvSpPr>
        <p:spPr>
          <a:xfrm flipH="false" flipV="false" rot="0">
            <a:off x="2403825" y="7101381"/>
            <a:ext cx="8439750" cy="2478981"/>
          </a:xfrm>
          <a:custGeom>
            <a:avLst/>
            <a:gdLst/>
            <a:ahLst/>
            <a:cxnLst/>
            <a:rect r="r" b="b" t="t" l="l"/>
            <a:pathLst>
              <a:path h="2478981" w="8439750">
                <a:moveTo>
                  <a:pt x="0" y="0"/>
                </a:moveTo>
                <a:lnTo>
                  <a:pt x="8439750" y="0"/>
                </a:lnTo>
                <a:lnTo>
                  <a:pt x="8439750" y="2478981"/>
                </a:lnTo>
                <a:lnTo>
                  <a:pt x="0" y="2478981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 l="-37021" t="-13735" r="-1337" b="-13454"/>
            </a:stretch>
          </a:blipFill>
        </p:spPr>
      </p:sp>
      <p:grpSp>
        <p:nvGrpSpPr>
          <p:cNvPr name="Group 51" id="51"/>
          <p:cNvGrpSpPr>
            <a:grpSpLocks noChangeAspect="true"/>
          </p:cNvGrpSpPr>
          <p:nvPr/>
        </p:nvGrpSpPr>
        <p:grpSpPr>
          <a:xfrm rot="0">
            <a:off x="5448357" y="4298602"/>
            <a:ext cx="1332732" cy="1271180"/>
            <a:chOff x="0" y="0"/>
            <a:chExt cx="6324600" cy="6032500"/>
          </a:xfrm>
        </p:grpSpPr>
        <p:sp>
          <p:nvSpPr>
            <p:cNvPr name="Freeform 52" id="52"/>
            <p:cNvSpPr/>
            <p:nvPr/>
          </p:nvSpPr>
          <p:spPr>
            <a:xfrm flipH="false" flipV="false" rot="0">
              <a:off x="127000" y="127000"/>
              <a:ext cx="6070600" cy="5778500"/>
            </a:xfrm>
            <a:custGeom>
              <a:avLst/>
              <a:gdLst/>
              <a:ahLst/>
              <a:cxnLst/>
              <a:rect r="r" b="b" t="t" l="l"/>
              <a:pathLst>
                <a:path h="5778500" w="60706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16"/>
              <a:stretch>
                <a:fillRect l="0" t="-1965" r="0" b="-1965"/>
              </a:stretch>
            </a:blipFill>
          </p:spPr>
        </p:sp>
        <p:sp>
          <p:nvSpPr>
            <p:cNvPr name="Freeform 53" id="53"/>
            <p:cNvSpPr/>
            <p:nvPr/>
          </p:nvSpPr>
          <p:spPr>
            <a:xfrm flipH="false" flipV="false" rot="0">
              <a:off x="0" y="0"/>
              <a:ext cx="6324600" cy="6032500"/>
            </a:xfrm>
            <a:custGeom>
              <a:avLst/>
              <a:gdLst/>
              <a:ahLst/>
              <a:cxnLst/>
              <a:rect r="r" b="b" t="t" l="l"/>
              <a:pathLst>
                <a:path h="6032500" w="63246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01103A"/>
            </a:solidFill>
          </p:spPr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706A58FE16C468442BD0E61C59965" ma:contentTypeVersion="28" ma:contentTypeDescription="Create a new document." ma:contentTypeScope="" ma:versionID="14329bd3099956ea7a5a279c65c8f5a9">
  <xsd:schema xmlns:xsd="http://www.w3.org/2001/XMLSchema" xmlns:xs="http://www.w3.org/2001/XMLSchema" xmlns:p="http://schemas.microsoft.com/office/2006/metadata/properties" xmlns:ns2="3390690e-ab92-4ca1-a975-5c11ca8e6c16" xmlns:ns3="9480b088-6233-42d0-9150-1a0c67dfdffb" targetNamespace="http://schemas.microsoft.com/office/2006/metadata/properties" ma:root="true" ma:fieldsID="a471b96c04c87b79d0a340aa743aa028" ns2:_="" ns3:_="">
    <xsd:import namespace="3390690e-ab92-4ca1-a975-5c11ca8e6c16"/>
    <xsd:import namespace="9480b088-6233-42d0-9150-1a0c67dfdf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Lastmodified" minOccurs="0"/>
                <xsd:element ref="ns2:_ApprovalAssignedTo" minOccurs="0"/>
                <xsd:element ref="ns2:_ApprovalRespondedBy" minOccurs="0"/>
                <xsd:element ref="ns2:_ApprovalSentBy" minOccurs="0"/>
                <xsd:element ref="ns2:_Approval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90690e-ab92-4ca1-a975-5c11ca8e6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bc569a-8149-4378-bacc-6aa1e284dd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astmodified" ma:index="27" nillable="true" ma:displayName="Last modified" ma:format="DateOnly" ma:internalName="Lastmodified">
      <xsd:simpleType>
        <xsd:restriction base="dms:DateTime"/>
      </xsd:simpleType>
    </xsd:element>
    <xsd:element name="_ApprovalAssignedTo" ma:index="28" nillable="true" ma:displayName="Approvers" ma:list="UserInfo" ma:internalName="_ApprovalAssignedTo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RespondedBy" ma:index="29" nillable="true" ma:displayName="Responses" ma:list="UserInfo" ma:internalName="_ApprovalRespondedBy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entBy" ma:index="30" nillable="true" ma:displayName="Approval Creator" ma:list="UserInfo" ma:internalName="_ApprovalSentBy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tatus" ma:index="31" nillable="true" ma:displayName="Approval status" ma:internalName="_Approval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80b088-6233-42d0-9150-1a0c67dfdf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1202d5-9f00-47e9-aaed-c5bd6bbcb30c}" ma:internalName="TaxCatchAll" ma:showField="CatchAllData" ma:web="9480b088-6233-42d0-9150-1a0c67dfdf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80b088-6233-42d0-9150-1a0c67dfdffb" xsi:nil="true"/>
    <Lastmodified xmlns="3390690e-ab92-4ca1-a975-5c11ca8e6c16" xsi:nil="true"/>
    <lcf76f155ced4ddcb4097134ff3c332f xmlns="3390690e-ab92-4ca1-a975-5c11ca8e6c16">
      <Terms xmlns="http://schemas.microsoft.com/office/infopath/2007/PartnerControls"/>
    </lcf76f155ced4ddcb4097134ff3c332f>
    <_ApprovalAssignedTo xmlns="3390690e-ab92-4ca1-a975-5c11ca8e6c16">
      <UserInfo>
        <DisplayName/>
        <AccountId xsi:nil="true"/>
        <AccountType/>
      </UserInfo>
    </_ApprovalAssignedTo>
    <_ApprovalSentBy xmlns="3390690e-ab92-4ca1-a975-5c11ca8e6c16">
      <UserInfo>
        <DisplayName/>
        <AccountId xsi:nil="true"/>
        <AccountType/>
      </UserInfo>
    </_ApprovalSentBy>
    <_ApprovalStatus xmlns="3390690e-ab92-4ca1-a975-5c11ca8e6c16">0</_ApprovalStatus>
    <_ApprovalRespondedBy xmlns="3390690e-ab92-4ca1-a975-5c11ca8e6c16">
      <UserInfo>
        <DisplayName/>
        <AccountId xsi:nil="true"/>
        <AccountType/>
      </UserInfo>
    </_ApprovalRespondedBy>
  </documentManagement>
</p:properties>
</file>

<file path=customXml/itemProps1.xml><?xml version="1.0" encoding="utf-8"?>
<ds:datastoreItem xmlns:ds="http://schemas.openxmlformats.org/officeDocument/2006/customXml" ds:itemID="{7FCCC8CE-4695-4963-8A0C-2BA0E8C74E01}"/>
</file>

<file path=customXml/itemProps2.xml><?xml version="1.0" encoding="utf-8"?>
<ds:datastoreItem xmlns:ds="http://schemas.openxmlformats.org/officeDocument/2006/customXml" ds:itemID="{7E9BDD4F-5132-4932-B7A3-A0FDDBFC1107}"/>
</file>

<file path=customXml/itemProps3.xml><?xml version="1.0" encoding="utf-8"?>
<ds:datastoreItem xmlns:ds="http://schemas.openxmlformats.org/officeDocument/2006/customXml" ds:itemID="{C7AB5F0D-DF75-4E99-8F49-76922266F29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Talk 1_UPDATEDv2.pptx</dc:title>
  <cp:revision>1</cp:revision>
  <dcterms:created xsi:type="dcterms:W3CDTF">2006-08-16T00:00:00Z</dcterms:created>
  <dcterms:modified xsi:type="dcterms:W3CDTF">2011-08-01T06:04:30Z</dcterms:modified>
  <dc:identifier>DAGweu5V0wM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0x010100D9D706A58FE16C468442BD0E61C59965</vt:lpwstr>
  </property>
  <property fmtid="{D5CDD505-2E9C-101B-9397-08002B2CF9AE}" pid="3" name="MediaServiceImageTags">
    <vt:lpwstr/>
  </property>
</Properties>
</file>